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Quicksand Bold" charset="1" panose="00000800000000000000"/>
      <p:regular r:id="rId7"/>
    </p:embeddedFont>
    <p:embeddedFont>
      <p:font typeface="Bodoni FLF Bold" charset="1" panose="02000803080000020003"/>
      <p:regular r:id="rId8"/>
    </p:embeddedFont>
    <p:embeddedFont>
      <p:font typeface="Daydream" charset="1" panose="00000000000000000000"/>
      <p:regular r:id="rId9"/>
    </p:embeddedFont>
    <p:embeddedFont>
      <p:font typeface="Quicksand Medium" charset="1" panose="000006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083" t="-312" r="-17083" b="-31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114875" y="24136264"/>
            <a:ext cx="6163621" cy="140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18"/>
              </a:lnSpc>
              <a:spcBef>
                <a:spcPct val="0"/>
              </a:spcBef>
            </a:pPr>
            <a:r>
              <a:rPr lang="en-US" b="true" sz="8513" spc="1277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MAY</a:t>
            </a:r>
          </a:p>
        </p:txBody>
      </p:sp>
      <p:sp>
        <p:nvSpPr>
          <p:cNvPr name="AutoShape 4" id="4"/>
          <p:cNvSpPr/>
          <p:nvPr/>
        </p:nvSpPr>
        <p:spPr>
          <a:xfrm>
            <a:off x="15102291" y="24582152"/>
            <a:ext cx="32473" cy="5623611"/>
          </a:xfrm>
          <a:prstGeom prst="line">
            <a:avLst/>
          </a:prstGeom>
          <a:ln cap="flat" w="1333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true" rot="5400000">
            <a:off x="-9514619" y="5327558"/>
            <a:ext cx="27420962" cy="8180676"/>
          </a:xfrm>
          <a:custGeom>
            <a:avLst/>
            <a:gdLst/>
            <a:ahLst/>
            <a:cxnLst/>
            <a:rect r="r" b="b" t="t" l="l"/>
            <a:pathLst>
              <a:path h="8180676" w="27420962">
                <a:moveTo>
                  <a:pt x="0" y="8180676"/>
                </a:moveTo>
                <a:lnTo>
                  <a:pt x="27420962" y="8180676"/>
                </a:lnTo>
                <a:lnTo>
                  <a:pt x="27420962" y="0"/>
                </a:lnTo>
                <a:lnTo>
                  <a:pt x="0" y="0"/>
                </a:lnTo>
                <a:lnTo>
                  <a:pt x="0" y="8180676"/>
                </a:lnTo>
                <a:close/>
              </a:path>
            </a:pathLst>
          </a:custGeom>
          <a:blipFill>
            <a:blip r:embed="rId3"/>
            <a:stretch>
              <a:fillRect l="0" t="-198739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347829" y="25087735"/>
            <a:ext cx="5697713" cy="3614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30"/>
              </a:lnSpc>
              <a:spcBef>
                <a:spcPct val="0"/>
              </a:spcBef>
            </a:pPr>
            <a:r>
              <a:rPr lang="en-US" b="true" sz="20450">
                <a:solidFill>
                  <a:srgbClr val="FFFFFF"/>
                </a:solidFill>
                <a:latin typeface="Bodoni FLF Bold"/>
                <a:ea typeface="Bodoni FLF Bold"/>
                <a:cs typeface="Bodoni FLF Bold"/>
                <a:sym typeface="Bodoni FLF Bold"/>
              </a:rPr>
              <a:t>08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19430" y="11904914"/>
            <a:ext cx="14069922" cy="990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795"/>
              </a:lnSpc>
            </a:pPr>
            <a:r>
              <a:rPr lang="en-US" sz="25540" spc="1225">
                <a:solidFill>
                  <a:srgbClr val="FFFFFF"/>
                </a:solidFill>
                <a:latin typeface="Daydream"/>
                <a:ea typeface="Daydream"/>
                <a:cs typeface="Daydream"/>
                <a:sym typeface="Daydream"/>
              </a:rPr>
              <a:t>Audrey </a:t>
            </a:r>
          </a:p>
          <a:p>
            <a:pPr algn="ctr">
              <a:lnSpc>
                <a:spcPts val="25795"/>
              </a:lnSpc>
            </a:pPr>
            <a:r>
              <a:rPr lang="en-US" sz="25540" spc="1225">
                <a:solidFill>
                  <a:srgbClr val="FFFFFF"/>
                </a:solidFill>
                <a:latin typeface="Daydream"/>
                <a:ea typeface="Daydream"/>
                <a:cs typeface="Daydream"/>
                <a:sym typeface="Daydream"/>
              </a:rPr>
              <a:t>&amp; </a:t>
            </a:r>
          </a:p>
          <a:p>
            <a:pPr algn="ctr">
              <a:lnSpc>
                <a:spcPts val="25795"/>
              </a:lnSpc>
            </a:pPr>
            <a:r>
              <a:rPr lang="en-US" sz="25540" spc="1225">
                <a:solidFill>
                  <a:srgbClr val="FFFFFF"/>
                </a:solidFill>
                <a:latin typeface="Daydream"/>
                <a:ea typeface="Daydream"/>
                <a:cs typeface="Daydream"/>
                <a:sym typeface="Daydream"/>
              </a:rPr>
              <a:t>Raphael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66932" y="8495526"/>
            <a:ext cx="11681852" cy="2284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48"/>
              </a:lnSpc>
            </a:pPr>
            <a:r>
              <a:rPr lang="en-US" b="true" sz="5675" spc="942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TO THE WEDDING OF</a:t>
            </a:r>
          </a:p>
          <a:p>
            <a:pPr algn="ctr">
              <a:lnSpc>
                <a:spcPts val="9648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664351" y="28647236"/>
            <a:ext cx="3452259" cy="1252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29"/>
              </a:lnSpc>
              <a:spcBef>
                <a:spcPct val="0"/>
              </a:spcBef>
            </a:pPr>
            <a:r>
              <a:rPr lang="en-US" b="true" sz="7378" spc="1106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2026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341352" y="24402613"/>
            <a:ext cx="5627077" cy="1252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29"/>
              </a:lnSpc>
            </a:pPr>
            <a:r>
              <a:rPr lang="en-US" sz="7378" b="true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AT 7 PM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107858" y="27245302"/>
            <a:ext cx="8394129" cy="1695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51"/>
              </a:lnSpc>
            </a:pPr>
            <a:r>
              <a:rPr lang="en-US" b="true" sz="5108" spc="766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123 ANY WHERE ST., </a:t>
            </a:r>
          </a:p>
          <a:p>
            <a:pPr algn="l">
              <a:lnSpc>
                <a:spcPts val="7151"/>
              </a:lnSpc>
              <a:spcBef>
                <a:spcPct val="0"/>
              </a:spcBef>
            </a:pPr>
            <a:r>
              <a:rPr lang="en-US" b="true" sz="5108" spc="766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ANY CITY</a:t>
            </a:r>
          </a:p>
        </p:txBody>
      </p:sp>
      <p:sp>
        <p:nvSpPr>
          <p:cNvPr name="Freeform 12" id="12"/>
          <p:cNvSpPr/>
          <p:nvPr/>
        </p:nvSpPr>
        <p:spPr>
          <a:xfrm flipH="false" flipV="true" rot="5400000">
            <a:off x="-9632253" y="22635085"/>
            <a:ext cx="27602169" cy="8234737"/>
          </a:xfrm>
          <a:custGeom>
            <a:avLst/>
            <a:gdLst/>
            <a:ahLst/>
            <a:cxnLst/>
            <a:rect r="r" b="b" t="t" l="l"/>
            <a:pathLst>
              <a:path h="8234737" w="27602169">
                <a:moveTo>
                  <a:pt x="0" y="8234737"/>
                </a:moveTo>
                <a:lnTo>
                  <a:pt x="27602169" y="8234737"/>
                </a:lnTo>
                <a:lnTo>
                  <a:pt x="27602169" y="0"/>
                </a:lnTo>
                <a:lnTo>
                  <a:pt x="0" y="0"/>
                </a:lnTo>
                <a:lnTo>
                  <a:pt x="0" y="8234737"/>
                </a:lnTo>
                <a:close/>
              </a:path>
            </a:pathLst>
          </a:custGeom>
          <a:blipFill>
            <a:blip r:embed="rId3"/>
            <a:stretch>
              <a:fillRect l="0" t="-198739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498333" y="5259941"/>
            <a:ext cx="17686037" cy="2186637"/>
          </a:xfrm>
          <a:custGeom>
            <a:avLst/>
            <a:gdLst/>
            <a:ahLst/>
            <a:cxnLst/>
            <a:rect r="r" b="b" t="t" l="l"/>
            <a:pathLst>
              <a:path h="2186637" w="17686037">
                <a:moveTo>
                  <a:pt x="0" y="0"/>
                </a:moveTo>
                <a:lnTo>
                  <a:pt x="17686037" y="0"/>
                </a:lnTo>
                <a:lnTo>
                  <a:pt x="17686037" y="2186638"/>
                </a:lnTo>
                <a:lnTo>
                  <a:pt x="0" y="21866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DAGytB3fLvw</dc:identifier>
  <dcterms:modified xsi:type="dcterms:W3CDTF">2011-08-01T06:04:30Z</dcterms:modified>
  <cp:revision>1</cp:revision>
  <dc:title>Blue and White Elegant Wedding Invitation (30 x 40 in)</dc:title>
</cp:coreProperties>
</file>